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765BC-DDDE-4FEF-BCEB-552E817143E0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D5C2-F465-4E15-A302-4A8A7CE9A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Q: </a:t>
            </a:r>
            <a:r>
              <a:rPr lang="en-US" sz="3100" b="1" u="sng" dirty="0" smtClean="0"/>
              <a:t>How will I know what my child’s grades are throughout the nine weeks?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057400"/>
            <a:ext cx="8763000" cy="25908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</a:rPr>
              <a:t>A</a:t>
            </a:r>
            <a:r>
              <a:rPr lang="en-US" sz="2000" b="1" dirty="0">
                <a:solidFill>
                  <a:schemeClr val="tx2"/>
                </a:solidFill>
              </a:rPr>
              <a:t>:</a:t>
            </a:r>
            <a:r>
              <a:rPr lang="en-US" sz="2000" dirty="0">
                <a:solidFill>
                  <a:schemeClr val="tx2"/>
                </a:solidFill>
              </a:rPr>
              <a:t> You can always get on to Information NOW and see your child’s grades on a daily basis. 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Or, my procedure is… 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Once a week, the graded papers form (below) will come home along with the graded papers. </a:t>
            </a:r>
            <a:r>
              <a:rPr lang="en-US" sz="2000" dirty="0" smtClean="0">
                <a:solidFill>
                  <a:schemeClr val="tx2"/>
                </a:solidFill>
              </a:rPr>
              <a:t>Please look </a:t>
            </a:r>
            <a:r>
              <a:rPr lang="en-US" sz="2000" dirty="0">
                <a:solidFill>
                  <a:schemeClr val="tx2"/>
                </a:solidFill>
              </a:rPr>
              <a:t>through the papers with your child and discuss missed answers. Sign and send the form back to school in the </a:t>
            </a:r>
            <a:r>
              <a:rPr lang="en-US" sz="2000" dirty="0" smtClean="0">
                <a:solidFill>
                  <a:schemeClr val="tx2"/>
                </a:solidFill>
              </a:rPr>
              <a:t>black “Take Home Papers” </a:t>
            </a:r>
            <a:r>
              <a:rPr lang="en-US" sz="2000" dirty="0">
                <a:solidFill>
                  <a:schemeClr val="tx2"/>
                </a:solidFill>
              </a:rPr>
              <a:t>folder. </a:t>
            </a:r>
            <a:r>
              <a:rPr lang="en-US" sz="2000" b="1" u="sng" dirty="0">
                <a:solidFill>
                  <a:schemeClr val="tx2"/>
                </a:solidFill>
              </a:rPr>
              <a:t>KEEP THE GRADED PAPERS HOME!!! </a:t>
            </a:r>
            <a:r>
              <a:rPr lang="en-US" sz="2000" dirty="0">
                <a:solidFill>
                  <a:schemeClr val="tx2"/>
                </a:solidFill>
              </a:rPr>
              <a:t>If your child did not complete one of the weekly assignments, </a:t>
            </a:r>
            <a:r>
              <a:rPr lang="en-US" sz="2000" dirty="0" smtClean="0">
                <a:solidFill>
                  <a:schemeClr val="tx2"/>
                </a:solidFill>
              </a:rPr>
              <a:t>the “please see comprehensive progress report…” space will be </a:t>
            </a:r>
            <a:r>
              <a:rPr lang="en-US" sz="2000" dirty="0" smtClean="0">
                <a:solidFill>
                  <a:schemeClr val="tx2"/>
                </a:solidFill>
              </a:rPr>
              <a:t>checked, and </a:t>
            </a:r>
            <a:r>
              <a:rPr lang="en-US" sz="2000" dirty="0" smtClean="0">
                <a:solidFill>
                  <a:schemeClr val="tx2"/>
                </a:solidFill>
              </a:rPr>
              <a:t>it </a:t>
            </a:r>
            <a:r>
              <a:rPr lang="en-US" sz="2000" dirty="0">
                <a:solidFill>
                  <a:schemeClr val="tx2"/>
                </a:solidFill>
              </a:rPr>
              <a:t>will be </a:t>
            </a:r>
            <a:r>
              <a:rPr lang="en-US" sz="2000" dirty="0" smtClean="0">
                <a:solidFill>
                  <a:schemeClr val="tx2"/>
                </a:solidFill>
              </a:rPr>
              <a:t>highlighted on the weekly progress report. There </a:t>
            </a:r>
            <a:r>
              <a:rPr lang="en-US" sz="2000" dirty="0">
                <a:solidFill>
                  <a:schemeClr val="tx2"/>
                </a:solidFill>
              </a:rPr>
              <a:t>is an example below.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3048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1816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Date:</a:t>
                      </a:r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		2-12-2007			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Weekly Papers Form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	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parent/guardian of </a:t>
                      </a: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have seen his/her weekly papers and items that he/she is missing. I understand that it is up to my child and me to inquire about and make- up any work that he/she is missing. I also understand that it is my child’s responsibility to turn in all missing assignments to Mrs. Chase-Davis before next week’s graded papers go home. I understand that an assignment will be marked as late and deducted 5 points per day late (after 5 school days). I understand that if this deadline is not met, my child will receive a </a:t>
                      </a: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zero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the assignment(s) that are missing. Lastly, I understand that Mrs. Chase-Davis is human, therefore if there is an assignment that is missing below, and I find it in my graded papers, I am to send it back in to receive full credit for it.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Parent(s)/Guardian Signature: </a:t>
                      </a: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		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Date: </a:t>
                      </a: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items missing</a:t>
                      </a:r>
                    </a:p>
                    <a:p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Please see comprehensive progress report… *** Highlighted grades are the adjusted grade that your student will                                                                                               </a:t>
                      </a:r>
                    </a:p>
                    <a:p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          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if he/she does not return the missing item. ***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dirty="0" smtClean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***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NOTE*** an assignment is considered late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(minus 5 pts. per day)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after five (5) days. Assignments will not be accepted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(not given credit)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after ten (10) days.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651956"/>
            <a:ext cx="867897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***Note: The late policy applies if a student is absent as well. The dates late for each assignment depends on when the student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returns to school and receives his/her missed assignments.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jchasedavis\AppData\Local\Microsoft\Windows\Temporary Internet Files\Content.IE5\0YLPQCIK\600px-Red_check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00400"/>
            <a:ext cx="266700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Q: How will I know what my child’s grades are throughout the nine weeks?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Q: How will I know what my child’s grades are throughout the nine weeks?</dc:title>
  <dc:creator>sysop</dc:creator>
  <cp:lastModifiedBy>sysop</cp:lastModifiedBy>
  <cp:revision>2</cp:revision>
  <dcterms:created xsi:type="dcterms:W3CDTF">2015-07-29T18:18:55Z</dcterms:created>
  <dcterms:modified xsi:type="dcterms:W3CDTF">2015-11-06T13:24:41Z</dcterms:modified>
</cp:coreProperties>
</file>